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74" r:id="rId16"/>
    <p:sldId id="270" r:id="rId17"/>
    <p:sldId id="271" r:id="rId18"/>
    <p:sldId id="273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71ED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58" autoAdjust="0"/>
    <p:restoredTop sz="94660"/>
  </p:normalViewPr>
  <p:slideViewPr>
    <p:cSldViewPr>
      <p:cViewPr varScale="1">
        <p:scale>
          <a:sx n="64" d="100"/>
          <a:sy n="64" d="100"/>
        </p:scale>
        <p:origin x="-12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87;&#1082;\Desktop\&#1087;&#1088;&#1077;&#1079;&#1077;&#1085;&#1090;&#1072;&#1094;&#1110;&#1103;%20&#1087;&#1088;&#1086;%20&#1087;&#1088;&#1080;&#1088;&#1086;&#1076;&#1091;\irina_fedishin_-_lishe_u_nas_na_ukra&#1111;ni_(zvukoff.ru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70025"/>
          </a:xfrm>
        </p:spPr>
        <p:txBody>
          <a:bodyPr/>
          <a:lstStyle/>
          <a:p>
            <a:r>
              <a:rPr lang="uk-UA" dirty="0" smtClean="0"/>
              <a:t>Відкриття тижня природи у початкових класах</a:t>
            </a:r>
            <a:endParaRPr lang="uk-UA" dirty="0"/>
          </a:p>
        </p:txBody>
      </p:sp>
      <p:pic>
        <p:nvPicPr>
          <p:cNvPr id="1026" name="Picture 2" descr="C:\Users\пк\Desktop\презентація про природу\фото природа\IMG-4a76712c77c53b7b16b5eb79e1d50be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785926"/>
            <a:ext cx="6215074" cy="4661306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rina_fedishin_-_lishe_u_nas_na_ukraїni_(zvukoff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98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пк\Desktop\презентація про природу\P90515-112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4357686" cy="3268265"/>
          </a:xfrm>
          <a:prstGeom prst="rect">
            <a:avLst/>
          </a:prstGeom>
          <a:noFill/>
        </p:spPr>
      </p:pic>
      <p:pic>
        <p:nvPicPr>
          <p:cNvPr id="8197" name="Picture 5" descr="C:\Users\пк\Desktop\презентація про природу\P90515-112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357686" cy="3268265"/>
          </a:xfrm>
          <a:prstGeom prst="rect">
            <a:avLst/>
          </a:prstGeom>
          <a:noFill/>
        </p:spPr>
      </p:pic>
      <p:pic>
        <p:nvPicPr>
          <p:cNvPr id="8198" name="Picture 6" descr="C:\Users\пк\Desktop\презентація про природу\P90515-112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571876"/>
            <a:ext cx="4857752" cy="32861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4286256"/>
            <a:ext cx="3643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Акція </a:t>
            </a:r>
            <a:r>
              <a:rPr lang="uk-UA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“Посади</a:t>
            </a:r>
            <a:r>
              <a:rPr lang="uk-UA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вазон”</a:t>
            </a:r>
            <a:endParaRPr lang="uk-UA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8221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\Desktop\презентація про природу\IMG-007a2dc87279b2f60a48548d7762534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46" y="0"/>
            <a:ext cx="5048253" cy="3786190"/>
          </a:xfrm>
          <a:prstGeom prst="rect">
            <a:avLst/>
          </a:prstGeom>
          <a:noFill/>
        </p:spPr>
      </p:pic>
      <p:pic>
        <p:nvPicPr>
          <p:cNvPr id="7171" name="Picture 3" descr="C:\Users\пк\Desktop\презентація про природу\IMG-434c92620c685283f5a81d944290c1e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3500444" cy="4667259"/>
          </a:xfrm>
          <a:prstGeom prst="rect">
            <a:avLst/>
          </a:prstGeom>
          <a:noFill/>
        </p:spPr>
      </p:pic>
      <p:pic>
        <p:nvPicPr>
          <p:cNvPr id="7172" name="Picture 4" descr="C:\Users\пк\Desktop\презентація про природу\P90515-112558.jpg"/>
          <p:cNvPicPr>
            <a:picLocks noChangeAspect="1" noChangeArrowheads="1"/>
          </p:cNvPicPr>
          <p:nvPr/>
        </p:nvPicPr>
        <p:blipFill>
          <a:blip r:embed="rId4" cstate="print"/>
          <a:srcRect t="23999"/>
          <a:stretch>
            <a:fillRect/>
          </a:stretch>
        </p:blipFill>
        <p:spPr bwMode="auto">
          <a:xfrm>
            <a:off x="4143372" y="3929066"/>
            <a:ext cx="4762501" cy="2714644"/>
          </a:xfrm>
          <a:prstGeom prst="rect">
            <a:avLst/>
          </a:prstGeom>
          <a:noFill/>
        </p:spPr>
      </p:pic>
    </p:spTree>
  </p:cSld>
  <p:clrMapOvr>
    <a:masterClrMapping/>
  </p:clrMapOvr>
  <p:transition advTm="8081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пк\Desktop\презентація про природу\P90520-110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19" y="0"/>
            <a:ext cx="4476781" cy="3357586"/>
          </a:xfrm>
          <a:prstGeom prst="rect">
            <a:avLst/>
          </a:prstGeom>
          <a:noFill/>
        </p:spPr>
      </p:pic>
      <p:pic>
        <p:nvPicPr>
          <p:cNvPr id="9220" name="Picture 4" descr="C:\Users\пк\Desktop\презентація про природу\P90515-112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357562"/>
            <a:ext cx="4381499" cy="3286124"/>
          </a:xfrm>
          <a:prstGeom prst="rect">
            <a:avLst/>
          </a:prstGeom>
          <a:noFill/>
        </p:spPr>
      </p:pic>
    </p:spTree>
  </p:cSld>
  <p:clrMapOvr>
    <a:masterClrMapping/>
  </p:clrMapOvr>
  <p:transition advTm="805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к\Desktop\презентація про природу\P90520-111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0"/>
            <a:ext cx="4572000" cy="3429000"/>
          </a:xfrm>
          <a:prstGeom prst="rect">
            <a:avLst/>
          </a:prstGeom>
          <a:noFill/>
        </p:spPr>
      </p:pic>
      <p:pic>
        <p:nvPicPr>
          <p:cNvPr id="10243" name="Picture 3" descr="C:\Users\пк\Desktop\презентація про природу\P90520-111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68264"/>
            <a:ext cx="4786314" cy="358973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785794"/>
            <a:ext cx="3062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</a:rPr>
              <a:t>Конкурс </a:t>
            </a:r>
            <a:r>
              <a:rPr lang="uk-UA" sz="2800" dirty="0" err="1" smtClean="0">
                <a:solidFill>
                  <a:srgbClr val="FFFF00"/>
                </a:solidFill>
              </a:rPr>
              <a:t>“Колосок”</a:t>
            </a:r>
            <a:endParaRPr lang="uk-UA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8564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к\Desktop\презентація про природу\P90520-105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996" y="0"/>
            <a:ext cx="4953003" cy="3714752"/>
          </a:xfrm>
          <a:prstGeom prst="rect">
            <a:avLst/>
          </a:prstGeom>
          <a:noFill/>
        </p:spPr>
      </p:pic>
      <p:pic>
        <p:nvPicPr>
          <p:cNvPr id="11267" name="Picture 3" descr="C:\Users\пк\Desktop\презентація про природу\P90520-105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8999"/>
            <a:ext cx="4572000" cy="3429000"/>
          </a:xfrm>
          <a:prstGeom prst="rect">
            <a:avLst/>
          </a:prstGeom>
          <a:noFill/>
        </p:spPr>
      </p:pic>
      <p:pic>
        <p:nvPicPr>
          <p:cNvPr id="4" name="Picture 2" descr="C:\Users\пк\Desktop\презентація про природу\P90520-122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7"/>
            <a:ext cx="4286248" cy="3214686"/>
          </a:xfrm>
          <a:prstGeom prst="rect">
            <a:avLst/>
          </a:prstGeom>
          <a:noFill/>
        </p:spPr>
      </p:pic>
    </p:spTree>
  </p:cSld>
  <p:clrMapOvr>
    <a:masterClrMapping/>
  </p:clrMapOvr>
  <p:transition advTm="8424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к\Desktop\презентація про природу\IMG-5d7f14d4cc1d90fd50f36c9dc27f4e36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25124"/>
            <a:ext cx="7643834" cy="4947082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00166" y="0"/>
            <a:ext cx="68072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00B050"/>
                </a:solidFill>
              </a:rPr>
              <a:t>Відкрите інтегроване заняття на тему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 “</a:t>
            </a:r>
            <a:r>
              <a:rPr lang="uk-UA" sz="2400" dirty="0" smtClean="0">
                <a:solidFill>
                  <a:srgbClr val="00B050"/>
                </a:solidFill>
              </a:rPr>
              <a:t>Пори року</a:t>
            </a:r>
            <a:r>
              <a:rPr lang="en-US" sz="2400" dirty="0" smtClean="0">
                <a:solidFill>
                  <a:srgbClr val="00B050"/>
                </a:solidFill>
              </a:rPr>
              <a:t>”</a:t>
            </a:r>
            <a:endParaRPr lang="uk-UA" sz="2400" dirty="0" smtClean="0">
              <a:solidFill>
                <a:srgbClr val="00B050"/>
              </a:solidFill>
            </a:endParaRPr>
          </a:p>
          <a:p>
            <a:r>
              <a:rPr lang="uk-UA" sz="2400" dirty="0" smtClean="0">
                <a:solidFill>
                  <a:srgbClr val="00B050"/>
                </a:solidFill>
              </a:rPr>
              <a:t>2 клас</a:t>
            </a:r>
            <a:r>
              <a:rPr lang="en-US" sz="2400" dirty="0" smtClean="0">
                <a:solidFill>
                  <a:srgbClr val="00B050"/>
                </a:solidFill>
              </a:rPr>
              <a:t>,</a:t>
            </a:r>
            <a:r>
              <a:rPr lang="uk-UA" sz="2400" dirty="0" smtClean="0">
                <a:solidFill>
                  <a:srgbClr val="00B050"/>
                </a:solidFill>
              </a:rPr>
              <a:t> учитель 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uk-UA" sz="2400" dirty="0" err="1" smtClean="0">
                <a:solidFill>
                  <a:srgbClr val="00B050"/>
                </a:solidFill>
              </a:rPr>
              <a:t>Дудяк</a:t>
            </a:r>
            <a:r>
              <a:rPr lang="uk-UA" sz="2400" dirty="0" smtClean="0">
                <a:solidFill>
                  <a:srgbClr val="00B050"/>
                </a:solidFill>
              </a:rPr>
              <a:t> І. І.</a:t>
            </a:r>
            <a:endParaRPr lang="uk-UA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8486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к\Desktop\презентація про природу\IMG-816e50f6bcb54ef531f0338f23027cc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909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к\Desktop\презентація про природу\IMG-23cb0f5cc961a4830a8e184921d84424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299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к\Desktop\презентація про природу\IMG-b9f747b034c8051445bf28149d997906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878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к\Desktop\презентація про природу\IMG-8e85a531414c405b762ab09e4e76b2e4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9315" cy="6929486"/>
          </a:xfrm>
          <a:prstGeom prst="rect">
            <a:avLst/>
          </a:prstGeom>
          <a:noFill/>
        </p:spPr>
      </p:pic>
    </p:spTree>
  </p:cSld>
  <p:clrMapOvr>
    <a:masterClrMapping/>
  </p:clrMapOvr>
  <p:transition advTm="8097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к\Desktop\презентація про природу\IMG-97db9af9587dfb295f77713f196ec5c5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572528" cy="6429396"/>
          </a:xfrm>
          <a:prstGeom prst="rect">
            <a:avLst/>
          </a:prstGeom>
          <a:noFill/>
        </p:spPr>
      </p:pic>
    </p:spTree>
  </p:cSld>
  <p:clrMapOvr>
    <a:masterClrMapping/>
  </p:clrMapOvr>
  <p:transition advTm="8096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пк\Desktop\презентація про природу\IMG-029cc23c123e5970615ff0404c339071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112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пк\Desktop\презентація про природу\IMG-fe9607ca20306be49cb3aba539933455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158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пк\Desktop\презентація про природу\P90521-135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482578"/>
            <a:ext cx="4500562" cy="3375421"/>
          </a:xfrm>
          <a:prstGeom prst="rect">
            <a:avLst/>
          </a:prstGeom>
          <a:noFill/>
        </p:spPr>
      </p:pic>
      <p:pic>
        <p:nvPicPr>
          <p:cNvPr id="5" name="Picture 2" descr="C:\Users\пк\Desktop\презентація про природу\P90521-135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3929058" cy="294679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1" y="1214422"/>
            <a:ext cx="3500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</a:rPr>
              <a:t>Нагородження </a:t>
            </a:r>
            <a:r>
              <a:rPr lang="uk-UA" sz="2800" dirty="0" smtClean="0">
                <a:solidFill>
                  <a:srgbClr val="FFFF00"/>
                </a:solidFill>
              </a:rPr>
              <a:t>другого </a:t>
            </a:r>
            <a:r>
              <a:rPr lang="uk-UA" sz="2800" dirty="0" smtClean="0">
                <a:solidFill>
                  <a:srgbClr val="FFFF00"/>
                </a:solidFill>
              </a:rPr>
              <a:t>класу</a:t>
            </a:r>
            <a:endParaRPr lang="uk-UA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8439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пк\Desktop\презентація про природу\P90521-130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14290"/>
            <a:ext cx="4095747" cy="3071810"/>
          </a:xfrm>
          <a:prstGeom prst="rect">
            <a:avLst/>
          </a:prstGeom>
          <a:noFill/>
        </p:spPr>
      </p:pic>
      <p:pic>
        <p:nvPicPr>
          <p:cNvPr id="23556" name="Picture 4" descr="C:\Users\пк\Desktop\презентація про природу\P90521-130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4357686" cy="3268265"/>
          </a:xfrm>
          <a:prstGeom prst="rect">
            <a:avLst/>
          </a:prstGeom>
          <a:noFill/>
        </p:spPr>
      </p:pic>
      <p:pic>
        <p:nvPicPr>
          <p:cNvPr id="23557" name="Picture 5" descr="C:\Users\пк\Desktop\презентація про природу\P90521-130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857628"/>
            <a:ext cx="3428992" cy="25717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428604"/>
            <a:ext cx="3429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</a:rPr>
              <a:t>Нагородження першого класу</a:t>
            </a:r>
            <a:endParaRPr lang="uk-UA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8284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 descr="C:\Users\пк\Desktop\презентація про природу\P90521-135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0"/>
            <a:ext cx="4286248" cy="3214686"/>
          </a:xfrm>
          <a:prstGeom prst="rect">
            <a:avLst/>
          </a:prstGeom>
          <a:noFill/>
        </p:spPr>
      </p:pic>
      <p:pic>
        <p:nvPicPr>
          <p:cNvPr id="24584" name="Picture 8" descr="C:\Users\пк\Desktop\презентація про природу\P90521-135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3929058" cy="2946794"/>
          </a:xfrm>
          <a:prstGeom prst="rect">
            <a:avLst/>
          </a:prstGeom>
          <a:noFill/>
        </p:spPr>
      </p:pic>
      <p:pic>
        <p:nvPicPr>
          <p:cNvPr id="24585" name="Picture 9" descr="C:\Users\пк\Desktop\презентація про природу\P90521-135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643314"/>
            <a:ext cx="3714744" cy="278605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57224" y="4429132"/>
            <a:ext cx="3429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</a:rPr>
              <a:t>Нагородження </a:t>
            </a:r>
            <a:r>
              <a:rPr lang="uk-UA" sz="2800" dirty="0" smtClean="0">
                <a:solidFill>
                  <a:srgbClr val="FFFF00"/>
                </a:solidFill>
              </a:rPr>
              <a:t>третього </a:t>
            </a:r>
            <a:r>
              <a:rPr lang="uk-UA" sz="2800" dirty="0" smtClean="0">
                <a:solidFill>
                  <a:srgbClr val="FFFF00"/>
                </a:solidFill>
              </a:rPr>
              <a:t>класу</a:t>
            </a:r>
            <a:endParaRPr lang="uk-UA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7924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пк\Desktop\презентація про природу\P90521-135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928934"/>
            <a:ext cx="4214809" cy="3161107"/>
          </a:xfrm>
          <a:prstGeom prst="rect">
            <a:avLst/>
          </a:prstGeom>
          <a:noFill/>
        </p:spPr>
      </p:pic>
      <p:pic>
        <p:nvPicPr>
          <p:cNvPr id="25603" name="Picture 3" descr="C:\Users\пк\Desktop\презентація про природу\P90521-135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4476749" cy="335756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1" y="3857628"/>
            <a:ext cx="3786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</a:rPr>
              <a:t>Нагородження четвертого класу</a:t>
            </a:r>
            <a:endParaRPr lang="uk-UA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10296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496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i="1" dirty="0" smtClean="0"/>
              <a:t>Дякуємо за увагу</a:t>
            </a:r>
            <a:endParaRPr lang="uk-UA" sz="7200" i="1" dirty="0"/>
          </a:p>
        </p:txBody>
      </p:sp>
    </p:spTree>
  </p:cSld>
  <p:clrMapOvr>
    <a:masterClrMapping/>
  </p:clrMapOvr>
  <p:transition advTm="1123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презентація про природу\P90520-111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8501122" cy="61436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71670" y="214290"/>
            <a:ext cx="5679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Складаємо</a:t>
            </a:r>
            <a:r>
              <a:rPr lang="uk-UA" sz="2800" dirty="0" smtClean="0"/>
              <a:t> </a:t>
            </a:r>
            <a:r>
              <a:rPr lang="uk-UA" sz="2800" dirty="0" smtClean="0">
                <a:solidFill>
                  <a:srgbClr val="FF0000"/>
                </a:solidFill>
              </a:rPr>
              <a:t>правила поведінки в лісі</a:t>
            </a:r>
            <a:endParaRPr lang="uk-UA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8237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пк\Desktop\презентація про природу\P90520-122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7" y="0"/>
            <a:ext cx="8001023" cy="6000768"/>
          </a:xfrm>
          <a:prstGeom prst="rect">
            <a:avLst/>
          </a:prstGeom>
          <a:noFill/>
        </p:spPr>
      </p:pic>
    </p:spTree>
  </p:cSld>
  <p:clrMapOvr>
    <a:masterClrMapping/>
  </p:clrMapOvr>
  <p:transition advTm="794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Титуса М.В\фото 2018-2019\фото природа\P90520-122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35737"/>
            <a:ext cx="8429684" cy="63222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0"/>
            <a:ext cx="6867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FF0000"/>
                </a:solidFill>
              </a:rPr>
              <a:t>Виставка малюнків </a:t>
            </a:r>
            <a:r>
              <a:rPr lang="uk-UA" sz="3200" dirty="0" err="1" smtClean="0">
                <a:solidFill>
                  <a:srgbClr val="FF0000"/>
                </a:solidFill>
              </a:rPr>
              <a:t>“Бережи</a:t>
            </a:r>
            <a:r>
              <a:rPr lang="uk-UA" sz="3200" dirty="0" smtClean="0">
                <a:solidFill>
                  <a:srgbClr val="FF0000"/>
                </a:solidFill>
              </a:rPr>
              <a:t> </a:t>
            </a:r>
            <a:r>
              <a:rPr lang="uk-UA" sz="3200" dirty="0" err="1" smtClean="0">
                <a:solidFill>
                  <a:srgbClr val="FF0000"/>
                </a:solidFill>
              </a:rPr>
              <a:t>природу”</a:t>
            </a:r>
            <a:endParaRPr lang="uk-UA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8299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фото природа\P90520-110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89"/>
            <a:ext cx="8358246" cy="6268685"/>
          </a:xfrm>
          <a:prstGeom prst="rect">
            <a:avLst/>
          </a:prstGeom>
          <a:noFill/>
        </p:spPr>
      </p:pic>
    </p:spTree>
  </p:cSld>
  <p:clrMapOvr>
    <a:masterClrMapping/>
  </p:clrMapOvr>
  <p:transition advTm="7769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esktop\презентація про природу\P90520-122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7572461" cy="56793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57356" y="0"/>
            <a:ext cx="5623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err="1" smtClean="0"/>
              <a:t>Квест</a:t>
            </a:r>
            <a:r>
              <a:rPr lang="uk-UA" sz="4000" dirty="0" smtClean="0"/>
              <a:t> </a:t>
            </a:r>
            <a:r>
              <a:rPr lang="uk-UA" sz="4000" dirty="0" err="1" smtClean="0"/>
              <a:t>“Знайди</a:t>
            </a:r>
            <a:r>
              <a:rPr lang="uk-UA" sz="4000" dirty="0" smtClean="0"/>
              <a:t> </a:t>
            </a:r>
            <a:r>
              <a:rPr lang="uk-UA" sz="4000" dirty="0" err="1" smtClean="0"/>
              <a:t>тваринку”</a:t>
            </a:r>
            <a:endParaRPr lang="uk-UA" sz="4000" dirty="0"/>
          </a:p>
        </p:txBody>
      </p:sp>
    </p:spTree>
  </p:cSld>
  <p:clrMapOvr>
    <a:masterClrMapping/>
  </p:clrMapOvr>
  <p:transition advTm="8377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презентація про природу\P90520-11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738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к\Desktop\презентація про природу\P90520-111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33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93</TotalTime>
  <Words>64</Words>
  <Application>Microsoft Office PowerPoint</Application>
  <PresentationFormat>Экран (4:3)</PresentationFormat>
  <Paragraphs>13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Відкриття тижня природи у початкових класах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Дякуємо за увагу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11</cp:revision>
  <dcterms:modified xsi:type="dcterms:W3CDTF">2019-05-21T20:48:12Z</dcterms:modified>
</cp:coreProperties>
</file>